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1194" r:id="rId2"/>
    <p:sldId id="1195" r:id="rId3"/>
    <p:sldId id="1196" r:id="rId4"/>
    <p:sldId id="1197" r:id="rId5"/>
    <p:sldId id="119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0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贵申 王" userId="201fba2491c5f930" providerId="LiveId" clId="{DCE2E79A-FA80-4B3F-A3B4-A0C24C0A3357}"/>
    <pc:docChg chg="addSld delSld modSld">
      <pc:chgData name="贵申 王" userId="201fba2491c5f930" providerId="LiveId" clId="{DCE2E79A-FA80-4B3F-A3B4-A0C24C0A3357}" dt="2026-09-25T03:35:04.740" v="27" actId="20577"/>
      <pc:docMkLst>
        <pc:docMk/>
      </pc:docMkLst>
      <pc:sldChg chg="modSp mod">
        <pc:chgData name="贵申 王" userId="201fba2491c5f930" providerId="LiveId" clId="{DCE2E79A-FA80-4B3F-A3B4-A0C24C0A3357}" dt="2026-09-25T03:34:35.812" v="23" actId="1076"/>
        <pc:sldMkLst>
          <pc:docMk/>
          <pc:sldMk cId="0" sldId="1194"/>
        </pc:sldMkLst>
        <pc:spChg chg="mod">
          <ac:chgData name="贵申 王" userId="201fba2491c5f930" providerId="LiveId" clId="{DCE2E79A-FA80-4B3F-A3B4-A0C24C0A3357}" dt="2026-09-25T03:31:22.991" v="4"/>
          <ac:spMkLst>
            <pc:docMk/>
            <pc:sldMk cId="0" sldId="1194"/>
            <ac:spMk id="146434" creationId="{B3AFE9AD-C973-F4EF-D772-0A561994FE67}"/>
          </ac:spMkLst>
        </pc:spChg>
        <pc:spChg chg="mod">
          <ac:chgData name="贵申 王" userId="201fba2491c5f930" providerId="LiveId" clId="{DCE2E79A-FA80-4B3F-A3B4-A0C24C0A3357}" dt="2026-09-25T03:34:35.812" v="23" actId="1076"/>
          <ac:spMkLst>
            <pc:docMk/>
            <pc:sldMk cId="0" sldId="1194"/>
            <ac:spMk id="146436" creationId="{08A9C0C1-17C3-C474-CAE8-62199D1813F1}"/>
          </ac:spMkLst>
        </pc:spChg>
      </pc:sldChg>
      <pc:sldChg chg="del">
        <pc:chgData name="贵申 王" userId="201fba2491c5f930" providerId="LiveId" clId="{DCE2E79A-FA80-4B3F-A3B4-A0C24C0A3357}" dt="2026-09-25T03:22:16.786" v="0" actId="47"/>
        <pc:sldMkLst>
          <pc:docMk/>
          <pc:sldMk cId="216761200" sldId="1195"/>
        </pc:sldMkLst>
      </pc:sldChg>
      <pc:sldChg chg="modSp add mod">
        <pc:chgData name="贵申 王" userId="201fba2491c5f930" providerId="LiveId" clId="{DCE2E79A-FA80-4B3F-A3B4-A0C24C0A3357}" dt="2026-09-25T03:34:47.995" v="24" actId="20577"/>
        <pc:sldMkLst>
          <pc:docMk/>
          <pc:sldMk cId="305581075" sldId="1195"/>
        </pc:sldMkLst>
        <pc:spChg chg="mod">
          <ac:chgData name="贵申 王" userId="201fba2491c5f930" providerId="LiveId" clId="{DCE2E79A-FA80-4B3F-A3B4-A0C24C0A3357}" dt="2026-09-25T03:31:59.374" v="8" actId="20577"/>
          <ac:spMkLst>
            <pc:docMk/>
            <pc:sldMk cId="305581075" sldId="1195"/>
            <ac:spMk id="146434" creationId="{5EDBF8FC-0773-24B6-01A1-BE049CF46291}"/>
          </ac:spMkLst>
        </pc:spChg>
        <pc:spChg chg="mod">
          <ac:chgData name="贵申 王" userId="201fba2491c5f930" providerId="LiveId" clId="{DCE2E79A-FA80-4B3F-A3B4-A0C24C0A3357}" dt="2026-09-25T03:34:47.995" v="24" actId="20577"/>
          <ac:spMkLst>
            <pc:docMk/>
            <pc:sldMk cId="305581075" sldId="1195"/>
            <ac:spMk id="146436" creationId="{6B90A919-659C-AC25-B746-FA7466D46556}"/>
          </ac:spMkLst>
        </pc:spChg>
      </pc:sldChg>
      <pc:sldChg chg="del">
        <pc:chgData name="贵申 王" userId="201fba2491c5f930" providerId="LiveId" clId="{DCE2E79A-FA80-4B3F-A3B4-A0C24C0A3357}" dt="2026-09-25T03:22:17.798" v="1" actId="47"/>
        <pc:sldMkLst>
          <pc:docMk/>
          <pc:sldMk cId="709768781" sldId="1196"/>
        </pc:sldMkLst>
      </pc:sldChg>
      <pc:sldChg chg="modSp add mod">
        <pc:chgData name="贵申 王" userId="201fba2491c5f930" providerId="LiveId" clId="{DCE2E79A-FA80-4B3F-A3B4-A0C24C0A3357}" dt="2026-09-25T03:34:55.313" v="25" actId="20577"/>
        <pc:sldMkLst>
          <pc:docMk/>
          <pc:sldMk cId="2851177971" sldId="1196"/>
        </pc:sldMkLst>
        <pc:spChg chg="mod">
          <ac:chgData name="贵申 王" userId="201fba2491c5f930" providerId="LiveId" clId="{DCE2E79A-FA80-4B3F-A3B4-A0C24C0A3357}" dt="2026-09-25T03:32:21.168" v="12" actId="20577"/>
          <ac:spMkLst>
            <pc:docMk/>
            <pc:sldMk cId="2851177971" sldId="1196"/>
            <ac:spMk id="146434" creationId="{F4E14234-2368-1EFC-CA84-881D6BAF9D92}"/>
          </ac:spMkLst>
        </pc:spChg>
        <pc:spChg chg="mod">
          <ac:chgData name="贵申 王" userId="201fba2491c5f930" providerId="LiveId" clId="{DCE2E79A-FA80-4B3F-A3B4-A0C24C0A3357}" dt="2026-09-25T03:34:55.313" v="25" actId="20577"/>
          <ac:spMkLst>
            <pc:docMk/>
            <pc:sldMk cId="2851177971" sldId="1196"/>
            <ac:spMk id="146436" creationId="{0890D372-E557-C08D-EDE3-8029E7F65F18}"/>
          </ac:spMkLst>
        </pc:spChg>
      </pc:sldChg>
      <pc:sldChg chg="modSp add mod">
        <pc:chgData name="贵申 王" userId="201fba2491c5f930" providerId="LiveId" clId="{DCE2E79A-FA80-4B3F-A3B4-A0C24C0A3357}" dt="2026-09-25T03:35:00.007" v="26" actId="20577"/>
        <pc:sldMkLst>
          <pc:docMk/>
          <pc:sldMk cId="3572039184" sldId="1197"/>
        </pc:sldMkLst>
        <pc:spChg chg="mod">
          <ac:chgData name="贵申 王" userId="201fba2491c5f930" providerId="LiveId" clId="{DCE2E79A-FA80-4B3F-A3B4-A0C24C0A3357}" dt="2026-09-25T03:32:40.389" v="16" actId="20577"/>
          <ac:spMkLst>
            <pc:docMk/>
            <pc:sldMk cId="3572039184" sldId="1197"/>
            <ac:spMk id="146434" creationId="{5A12DBB1-B5EE-4F26-B1F0-5E4FFBA56798}"/>
          </ac:spMkLst>
        </pc:spChg>
        <pc:spChg chg="mod">
          <ac:chgData name="贵申 王" userId="201fba2491c5f930" providerId="LiveId" clId="{DCE2E79A-FA80-4B3F-A3B4-A0C24C0A3357}" dt="2026-09-25T03:35:00.007" v="26" actId="20577"/>
          <ac:spMkLst>
            <pc:docMk/>
            <pc:sldMk cId="3572039184" sldId="1197"/>
            <ac:spMk id="146436" creationId="{A298650D-FEA2-9FF9-8C7D-3CF50F481445}"/>
          </ac:spMkLst>
        </pc:spChg>
      </pc:sldChg>
      <pc:sldChg chg="modSp add mod">
        <pc:chgData name="贵申 王" userId="201fba2491c5f930" providerId="LiveId" clId="{DCE2E79A-FA80-4B3F-A3B4-A0C24C0A3357}" dt="2026-09-25T03:35:04.740" v="27" actId="20577"/>
        <pc:sldMkLst>
          <pc:docMk/>
          <pc:sldMk cId="4192370871" sldId="1198"/>
        </pc:sldMkLst>
        <pc:spChg chg="mod">
          <ac:chgData name="贵申 王" userId="201fba2491c5f930" providerId="LiveId" clId="{DCE2E79A-FA80-4B3F-A3B4-A0C24C0A3357}" dt="2026-09-25T03:33:07.304" v="20" actId="20577"/>
          <ac:spMkLst>
            <pc:docMk/>
            <pc:sldMk cId="4192370871" sldId="1198"/>
            <ac:spMk id="146434" creationId="{10F5DCC8-2757-4B6C-4F4A-7BCF476BE3AC}"/>
          </ac:spMkLst>
        </pc:spChg>
        <pc:spChg chg="mod">
          <ac:chgData name="贵申 王" userId="201fba2491c5f930" providerId="LiveId" clId="{DCE2E79A-FA80-4B3F-A3B4-A0C24C0A3357}" dt="2026-09-25T03:35:04.740" v="27" actId="20577"/>
          <ac:spMkLst>
            <pc:docMk/>
            <pc:sldMk cId="4192370871" sldId="1198"/>
            <ac:spMk id="146436" creationId="{4EDB3147-516C-D114-B99F-BA4F23D035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50AA6-5AE3-4D90-9007-650A047579F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2741D-16BC-497E-A852-F8C8019657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38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60280694-BBC9-FB35-1893-8FE1C51B87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ACF4C-372D-4BA1-B69A-8B6CB035BD17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591C7187-4753-3ECD-00BC-F2F6852FCC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9612B749-407A-A80E-AFDB-BBD09FA9A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CDF65-7233-0946-CF36-874E9000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722F94CB-5479-FB97-C009-7E45DDA30B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ACF4C-372D-4BA1-B69A-8B6CB035BD17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DA30BA3F-9DA2-BA4E-D887-C2BBCB4069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DFF16DCB-12B4-2ECD-2A82-B8044EB80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3602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7F2ED-6C53-3F39-AA6A-F9C6A1A4F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33F26C7D-8F51-4A61-F64B-C93F1D8C65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ACF4C-372D-4BA1-B69A-8B6CB035BD17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5AB420C7-1B6E-4DF2-B358-1CD46CF030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370D18A2-E288-F058-FAD6-E44087151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3426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5F171-0894-A8E8-6764-B00390A31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08D55C9C-8A8B-DDAB-F2B6-5054DF6E56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ACF4C-372D-4BA1-B69A-8B6CB035BD17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D8084165-7402-2814-48BF-5E49E4DBE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9B303B15-8446-431D-4F90-3778307BF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987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131C3-0FD2-284E-B733-C684FA808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8592650A-DFD8-B763-3D49-7D401A5E46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SC FLi S5 TT" pitchFamily="49" charset="-128"/>
                <a:ea typeface="TSC FLi S5 TT" pitchFamily="49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9ACF4C-372D-4BA1-B69A-8B6CB035BD17}" type="slidenum">
              <a:rPr kumimoji="0" lang="en-US" altLang="en-US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kumimoji="0" lang="en-US" altLang="en-US">
              <a:latin typeface="Times New Roman" panose="02020603050405020304" pitchFamily="18" charset="0"/>
            </a:endParaRPr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139722BD-3FE4-17CB-CA83-3E2B4DE9E6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7725C7AA-0D8D-857E-8A5E-70124CC099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SC FLi S5 TT" pitchFamily="49" charset="-128"/>
              <a:ea typeface="TSC FLi S5 TT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6154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1352995-B37B-6222-EB4B-9C12ADC10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F7F2AD9-1A96-E911-A773-9D6BB29A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91D862-ECF7-B1F7-AF2C-3AE8D57FD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FD8B9-35F4-4A80-8F38-4357690C3F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207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382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B3AFE9AD-C973-F4EF-D772-0A561994F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429131"/>
            <a:ext cx="8248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kumimoji="1"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490 </a:t>
            </a:r>
            <a:r>
              <a:rPr kumimoji="1"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求父使我生命如光</a:t>
            </a:r>
            <a:endParaRPr kumimoji="1" lang="en-US" altLang="zh-TW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God Make My Life a Little Light 1/5</a:t>
            </a:r>
            <a:endParaRPr kumimoji="1"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08A9C0C1-17C3-C474-CAE8-62199D181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" y="2009581"/>
            <a:ext cx="1034796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求父使我生命如光，在此世上辉煌；</a:t>
            </a:r>
          </a:p>
          <a:p>
            <a:pPr algn="ctr">
              <a:spcBef>
                <a:spcPts val="60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小小火焰，照耀明亮，无论我到何方。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God make my life a little light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Within the world to glow;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 little flame that </a:t>
            </a:r>
            <a:r>
              <a:rPr lang="en-US" altLang="zh-CN" sz="32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burneth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bright,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Wherever I may go.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5D21-956C-7FD7-595D-2DE38016D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5EDBF8FC-0773-24B6-01A1-BE049CF46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429131"/>
            <a:ext cx="8248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kumimoji="1"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490 </a:t>
            </a:r>
            <a:r>
              <a:rPr kumimoji="1"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求父使我生命如光</a:t>
            </a:r>
            <a:endParaRPr kumimoji="1" lang="en-US" altLang="zh-TW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God Make My Life a Little Light 2/5</a:t>
            </a:r>
            <a:endParaRPr kumimoji="1"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6B90A919-659C-AC25-B746-FA7466D46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" y="2036475"/>
            <a:ext cx="1034796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求父使我生命如花，使人快乐增加；</a:t>
            </a:r>
          </a:p>
          <a:p>
            <a:pPr algn="ctr">
              <a:spcBef>
                <a:spcPts val="600"/>
              </a:spcBef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不嫌自己园亭狭小，愿意努力开花。</a:t>
            </a:r>
            <a:endParaRPr lang="en-US" altLang="zh-TW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zh-TW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God make my life a little flower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That giveth joy to all,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Content to bloom in native bower,</a:t>
            </a:r>
          </a:p>
          <a:p>
            <a:pPr algn="ctr">
              <a:spcBef>
                <a:spcPts val="600"/>
              </a:spcBef>
            </a:pP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Although the place be small.</a:t>
            </a:r>
          </a:p>
        </p:txBody>
      </p:sp>
    </p:spTree>
    <p:extLst>
      <p:ext uri="{BB962C8B-B14F-4D97-AF65-F5344CB8AC3E}">
        <p14:creationId xmlns:p14="http://schemas.microsoft.com/office/powerpoint/2010/main" val="30558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F671-AD79-AD3C-DF08-1FAD6F04E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F4E14234-2368-1EFC-CA84-881D6BAF9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429131"/>
            <a:ext cx="8248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kumimoji="1"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490 </a:t>
            </a:r>
            <a:r>
              <a:rPr kumimoji="1"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求父使我生命如光</a:t>
            </a:r>
            <a:endParaRPr kumimoji="1" lang="en-US" altLang="zh-TW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God Make My Life a Little Light 3/5</a:t>
            </a:r>
            <a:endParaRPr kumimoji="1"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0890D372-E557-C08D-EDE3-8029E7F65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" y="2036475"/>
            <a:ext cx="1034796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求父使我生命如歌，安慰愁苦的人，</a:t>
            </a:r>
          </a:p>
          <a:p>
            <a:pPr algn="ctr">
              <a:spcBef>
                <a:spcPts val="600"/>
              </a:spcBef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帮助别人能够刚强，歌者能够欢欣。</a:t>
            </a:r>
            <a:endParaRPr lang="en-US" altLang="zh-TW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zh-TW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God make my life a little song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That </a:t>
            </a:r>
            <a:r>
              <a:rPr lang="en-US" altLang="zh-TW" sz="32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comforteth</a:t>
            </a: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the sad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That </a:t>
            </a:r>
            <a:r>
              <a:rPr lang="en-US" altLang="zh-TW" sz="32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helpeth</a:t>
            </a: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others to be strong,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And makes the singer glad.</a:t>
            </a:r>
          </a:p>
        </p:txBody>
      </p:sp>
    </p:spTree>
    <p:extLst>
      <p:ext uri="{BB962C8B-B14F-4D97-AF65-F5344CB8AC3E}">
        <p14:creationId xmlns:p14="http://schemas.microsoft.com/office/powerpoint/2010/main" val="2851177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B3E08-4005-2764-C821-38480F5B3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5A12DBB1-B5EE-4F26-B1F0-5E4FFBA56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429131"/>
            <a:ext cx="8248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kumimoji="1"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490 </a:t>
            </a:r>
            <a:r>
              <a:rPr kumimoji="1"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求父使我生命如光</a:t>
            </a:r>
            <a:endParaRPr kumimoji="1" lang="en-US" altLang="zh-TW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God Make My Life a Little Light 4/5</a:t>
            </a:r>
            <a:endParaRPr kumimoji="1"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A298650D-FEA2-9FF9-8C7D-3CF50F481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" y="2036475"/>
            <a:ext cx="1034796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求父使我生命如杖，弱者能够依凭，</a:t>
            </a:r>
          </a:p>
          <a:p>
            <a:pPr algn="ctr">
              <a:spcBef>
                <a:spcPts val="600"/>
              </a:spcBef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凡我所有健康力量，善能服事友邻。</a:t>
            </a:r>
            <a:endParaRPr lang="en-US" altLang="zh-TW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zh-TW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God make my life a little staff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Whereon the weak may rest,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That so what health and strength I have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May serve my neighbors best.</a:t>
            </a:r>
          </a:p>
        </p:txBody>
      </p:sp>
    </p:spTree>
    <p:extLst>
      <p:ext uri="{BB962C8B-B14F-4D97-AF65-F5344CB8AC3E}">
        <p14:creationId xmlns:p14="http://schemas.microsoft.com/office/powerpoint/2010/main" val="3572039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1C8DD-67E8-4B98-8A84-154DECB2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10F5DCC8-2757-4B6C-4F4A-7BCF476BE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675" y="429131"/>
            <a:ext cx="82486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kumimoji="1" lang="en-US" altLang="zh-TW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490 </a:t>
            </a:r>
            <a:r>
              <a:rPr kumimoji="1" lang="zh-TW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求父使我生命如光</a:t>
            </a:r>
            <a:endParaRPr kumimoji="1" lang="en-US" altLang="zh-TW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en-US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God Make My Life a Little Light 5/5</a:t>
            </a:r>
            <a:endParaRPr kumimoji="1" lang="en-US" altLang="zh-CN" sz="32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6436" name="Rectangle 4">
            <a:extLst>
              <a:ext uri="{FF2B5EF4-FFF2-40B4-BE49-F238E27FC236}">
                <a16:creationId xmlns:a16="http://schemas.microsoft.com/office/drawing/2014/main" id="{4EDB3147-516C-D114-B99F-BA4F23D03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20" y="2036475"/>
            <a:ext cx="1034796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求父使我生命如诗</a:t>
            </a: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温柔赞美的诗；</a:t>
            </a:r>
          </a:p>
          <a:p>
            <a:pPr algn="ctr">
              <a:spcBef>
                <a:spcPts val="600"/>
              </a:spcBef>
            </a:pP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也是一首信仰的诗</a:t>
            </a: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, </a:t>
            </a:r>
            <a:r>
              <a:rPr lang="zh-TW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永见父工神奇。</a:t>
            </a:r>
            <a:endParaRPr lang="en-US" altLang="zh-TW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endParaRPr lang="zh-TW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God make my life a little hymn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Of tenderness and praise,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Of faith, that never </a:t>
            </a:r>
            <a:r>
              <a:rPr lang="en-US" altLang="zh-TW" sz="3200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waxeth</a:t>
            </a: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dim,</a:t>
            </a:r>
          </a:p>
          <a:p>
            <a:pPr algn="ctr">
              <a:spcBef>
                <a:spcPts val="600"/>
              </a:spcBef>
            </a:pPr>
            <a:r>
              <a:rPr lang="en-US" altLang="zh-TW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In all His wondrous ways.</a:t>
            </a:r>
          </a:p>
        </p:txBody>
      </p:sp>
    </p:spTree>
    <p:extLst>
      <p:ext uri="{BB962C8B-B14F-4D97-AF65-F5344CB8AC3E}">
        <p14:creationId xmlns:p14="http://schemas.microsoft.com/office/powerpoint/2010/main" val="4192370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384</Words>
  <Application>Microsoft Office PowerPoint</Application>
  <PresentationFormat>Widescreen</PresentationFormat>
  <Paragraphs>50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Microsoft YaHei</vt:lpstr>
      <vt:lpstr>TSC FLi S5 TT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贵申</dc:creator>
  <cp:lastModifiedBy>贵申 王</cp:lastModifiedBy>
  <cp:revision>1</cp:revision>
  <dcterms:created xsi:type="dcterms:W3CDTF">2023-09-20T02:41:28Z</dcterms:created>
  <dcterms:modified xsi:type="dcterms:W3CDTF">2026-09-25T03:37:14Z</dcterms:modified>
</cp:coreProperties>
</file>